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u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pt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pt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pt_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pt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pc8</dc:creator>
  <cp:lastModifiedBy>pc8</cp:lastModifiedBy>
  <cp:revision>1</cp:revision>
  <dcterms:created xsi:type="dcterms:W3CDTF">2017-01-11T14:05:15Z</dcterms:created>
  <dcterms:modified xsi:type="dcterms:W3CDTF">2017-01-11T14:06:53Z</dcterms:modified>
</cp:coreProperties>
</file>